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3F1"/>
    <a:srgbClr val="D65CEA"/>
    <a:srgbClr val="9816AE"/>
    <a:srgbClr val="044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8F18D-E56D-48F7-8B57-F12F9DB654A9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096F-44D4-4F01-B438-2FAEBEAEDC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468C-B4B8-4A04-8DFB-26194131424A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98D1-EDB5-4CB2-A418-2614FAE4AFF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BF99-7249-479C-9E99-CDD8D5D1E8EA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E3753-E13B-4D07-B5B9-941E3B922FA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F0007-099F-4FF7-AED1-BD7217792713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551BF-780F-4A39-B805-2F7CB0DC182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9433-6F39-4320-BE55-11C729EB5ED4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8DCF3-E50F-4EA1-9D8D-84A22C17EB4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0626-01B7-4B6C-8577-8894A3BF38DD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126F-9BE6-4A14-9EB6-F4C11C99B0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60D8-082F-4161-88E3-08DEEEB9801F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0883-62E2-4655-A0D6-0854FB0021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F916-7733-44C3-9A2A-A9714787D756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19735-18B4-4D2E-990B-4C4C9AAC6F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92FF-A6B6-47BB-9EF8-C4FA3915B4C7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06539-A27D-465D-8CF5-19B10C732E1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2A1C-0099-44D5-94F7-8CA715353C4A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3B9A9-920B-4F4D-9A1E-D42DC3842C5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0C00-2A46-4AA9-9134-F522F96E511A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48BA-FE51-4E4F-8520-DDF5E1E3AB3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a-DK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D4FA48-ECF4-49C4-A5F7-4D05F4BE56A3}" type="datetimeFigureOut">
              <a:rPr lang="da-DK"/>
              <a:pPr>
                <a:defRPr/>
              </a:pPr>
              <a:t>17-02-21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327CE5-C378-4926-8776-CEBE4FE899D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17113" y="2409825"/>
            <a:ext cx="18367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325" y="0"/>
            <a:ext cx="185578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5950" y="4338638"/>
            <a:ext cx="18415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463" y="4338638"/>
            <a:ext cx="18383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0"/>
            <a:ext cx="1846263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69038" y="2305050"/>
            <a:ext cx="180181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08263" y="2305050"/>
            <a:ext cx="184308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81963" y="4338638"/>
            <a:ext cx="18351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1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68813" y="0"/>
            <a:ext cx="181451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Box 18"/>
          <p:cNvSpPr txBox="1">
            <a:spLocks noChangeArrowheads="1"/>
          </p:cNvSpPr>
          <p:nvPr/>
        </p:nvSpPr>
        <p:spPr bwMode="auto">
          <a:xfrm>
            <a:off x="4854575" y="3067050"/>
            <a:ext cx="9048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4500" dirty="0">
                <a:cs typeface="Tahoma" pitchFamily="34" charset="0"/>
              </a:rPr>
              <a:t>DE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553450" y="3063875"/>
            <a:ext cx="7778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a-DK" sz="4500" dirty="0"/>
              <a:t>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0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43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Carsten Jensen</dc:creator>
  <cp:lastModifiedBy>Kurt Lilja</cp:lastModifiedBy>
  <cp:revision>44</cp:revision>
  <dcterms:created xsi:type="dcterms:W3CDTF">2016-02-17T08:25:29Z</dcterms:created>
  <dcterms:modified xsi:type="dcterms:W3CDTF">2021-02-17T16:12:27Z</dcterms:modified>
</cp:coreProperties>
</file>